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0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52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87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8182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016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9202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153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62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79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73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60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947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026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964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29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151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163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77AF7-B321-42E4-AEB4-CC8F9AF107F2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3CD569C-0C19-45D4-BE68-B6A9F572B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641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Тема 2. Проектная деятельность: научное обоснование и методология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0429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86069"/>
            <a:ext cx="12070080" cy="6571931"/>
          </a:xfrm>
        </p:spPr>
        <p:txBody>
          <a:bodyPr>
            <a:noAutofit/>
          </a:bodyPr>
          <a:lstStyle/>
          <a:p>
            <a:pPr algn="just"/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5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5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еятельностный</a:t>
            </a:r>
            <a:r>
              <a:rPr lang="ru-RU" sz="15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трактует 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деятельность субъекта по переводу объекта из наличного состояния в состояние желаемого будущего, которое наиболее полно отвечает его представлениям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процесс создания прототипа, прообраза предполагаемого или возможного объекта или состояния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Проектирования связано с понятиями прогнозирование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планирование, конструирование. </a:t>
            </a:r>
            <a:endPara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Прогнозирование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форма предвидения, предположительная оценка будущего состояния объекта, условий его возникновения. Предвидение осуществляется с помощью методов экстраполяции (переноса), моделирования, экспертизы. Прогноз служит основой для формулировки целей развития и стратегии их достижения. </a:t>
            </a:r>
            <a:endPara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научное и практическое обоснование определения целей, выявление задач, сроков, темпов, пропорций развития того или иного явления, его 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реализация,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деятельности, результаты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планирования всегда лежит некая программа действий, включающая в себя совокупность концептуальных целевых установок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комплекс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необходимых направлений деятельности, 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желаемые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конечные цели и результаты, эффективность достижения этих целей. 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Проект,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программы, точно рассчитывает способы развертывания деятельности по реализации программных целей в 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пространственно-временном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континууме, детально обозначая как мелкие промежуточные цели (суммарные задачи), так и реальные действия (сами задачи). Именно такая точная проработка конечных действий, необходимых для достижения основных целевых установок, позволяет с высокой степенью точности запланировать и спрогнозировать все параметры деятельности по реализации программы: сроки, материальные и нематериальные ресурсы, способы коммуникации и т. д. Можно сказать, что проект – это дальнейшая детализация, углубление и конкретизация программных установок. </a:t>
            </a:r>
            <a:endPara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Конструирование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интеллектуальная деятельность, состоящая в целенаправленном построении в идеальной форме какого-либо объекта. Оно осуществляется посредством мысленного комбинирования различных факторов, их подбора и связывания в новый объект. </a:t>
            </a:r>
          </a:p>
        </p:txBody>
      </p:sp>
    </p:spTree>
    <p:extLst>
      <p:ext uri="{BB962C8B-B14F-4D97-AF65-F5344CB8AC3E}">
        <p14:creationId xmlns:p14="http://schemas.microsoft.com/office/powerpoint/2010/main" val="2492041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27615" y="139700"/>
            <a:ext cx="10206566" cy="6985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Основные элементы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проектной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и виды проектов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79501"/>
            <a:ext cx="8596668" cy="4961862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проектирования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отдельные люди или организации, коллективы, социальные институты, ставящие своей целью преобразование действительности.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 и реализации содержательной части проектов (особенно на этапе его внедрения) могут быть: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и негосударственные организации;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и экспертные советы, способные взять на себя ответственность за разработку, обоснование, экспертизу проектов, способные привлечь внимание населения, СМИ к проектам;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общественность, группирующаяся вокруг конкретных программ, проектов.</a:t>
            </a:r>
          </a:p>
        </p:txBody>
      </p:sp>
    </p:spTree>
    <p:extLst>
      <p:ext uri="{BB962C8B-B14F-4D97-AF65-F5344CB8AC3E}">
        <p14:creationId xmlns:p14="http://schemas.microsoft.com/office/powerpoint/2010/main" val="2812203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200" y="101601"/>
            <a:ext cx="11506200" cy="5939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Объектами проектирования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быть: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материальной природы (например, объектом проектирования может быть строительство нового административного здания или создание нового компьютера) – в результате реализации проекта появляется новый объект, вещь, предмет и, вместе с тем, могут проектироваться новые свойства, назначения и функции старой вещи – подобные объекты чаще связаны с техническим проектированием;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нематериальные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отношения (например, есть такие проекты, которые направлены не на достижение материального результата, а на получение информации о клиентах, изменение нашего отношения к той или иной проблеме). Такие проекты называются «проектами влияния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»: рекламные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кампании;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(например, проектирование систем воздействия – идеологий, систем воспитания и т. д. В этих системах имеет значение и идейная конструкция, концепция, и соответствующие инструменты внедрения идей в сознание людей). Здесь широкий простор для разработки соответствующих социальных технологий, проектирования новых каналов коммуникаций, стандартных алгоритмизированных элементов деятельности и т. д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услуги;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структурные подразделения (в рамках проектирования организаций реализуются замыслы разного масштаба: проектируются, например, учреждения социальной службы, отрасли производства, управления и т. д.);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(акции) (подготовка их может производиться с применением проектных методик). Это относится к массовым мероприятиям – спортивным, праздничным, общественным и т. д.);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законопроекты.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110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234" y="141289"/>
            <a:ext cx="11590866" cy="605631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Итак, проект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создать: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продукт, представляющий собой компонент другого изделия, улучшение изделия или конечное изделие;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услугу или способность предоставлять услугу (например, бизнес-функция, поддерживающая производство или дистрибуцию);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существующей линейки продуктов или услуг, предпринятых для уменьшения дефектов;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конечный результат или документ (например, исследовательский проект приносит новые знания, которые можно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определения наличия тенденции или пользы какого-либо нового процесса для общества);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разработку или приобретение новой или усовершенствованной информационной системы (оборудование или программное обеспечение);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исследование, результат которого будет надлежащим образом зафиксирован;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здания, промышленного предприятия или сооружения;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внедрение, улучшение или усовершенствование существующих бизнес-процессов и процедур.</a:t>
            </a:r>
          </a:p>
        </p:txBody>
      </p:sp>
    </p:spTree>
    <p:extLst>
      <p:ext uri="{BB962C8B-B14F-4D97-AF65-F5344CB8AC3E}">
        <p14:creationId xmlns:p14="http://schemas.microsoft.com/office/powerpoint/2010/main" val="4236927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434" y="725489"/>
            <a:ext cx="11463866" cy="568801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проектной деятельности или проектный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внешних по отношению к объекту проектирования условий, существенно влияющих на его функционирование и развитие. Речь идет о необходимости учета, например, местных условий.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разработка определенного будущего состояния системы, процессов, отношений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совокупность приемов и операций для достижения цели. В широком смысле средства проектирования можно определить, как все то, при помощи чего, получается, анализируется информация о состоянии процессов и тенденций их развития. Сюда же относятся средства, при помощи которых ведется непосредственное проектирование, создаются словесные описания, таблицы, схемы, сети взаимодействий.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пути и способы достижения целей и решения задач. В практике проектирования наиболее часто используются такие методы, как мозговой штурм, экспертная оценка, метод аналогий, сетевое планирование, календарное планирование, структурная декомпозиция, имитационное моделирование, ресурсное планирование и т. д. </a:t>
            </a:r>
          </a:p>
        </p:txBody>
      </p:sp>
    </p:spTree>
    <p:extLst>
      <p:ext uri="{BB962C8B-B14F-4D97-AF65-F5344CB8AC3E}">
        <p14:creationId xmlns:p14="http://schemas.microsoft.com/office/powerpoint/2010/main" val="2033631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694" y="137160"/>
            <a:ext cx="11849946" cy="77724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Характеристика проекта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проектной деятельности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0520" y="914401"/>
            <a:ext cx="11064240" cy="51269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интегративное,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метапредметное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средство развития и обучения,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которое может позволить вырабатывать и развивать специфические умения, навыки и компетенции, 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 которых:</a:t>
            </a:r>
          </a:p>
          <a:p>
            <a:pPr marL="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проблематизация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(рассмотрение проблемной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ситуации, выделение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имеющихся противоречий, формулирование проблемы, постановка цели и задач и т. д.);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целеполагание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планирование деятельности;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самоанализ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рефлексия;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поиск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критическое осмысление информации (отбор фактического материала, его интерпретация, обобщение, анализ);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методов исследования;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знаний, умений и навыков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типичных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нестандартных ситуациях и др.</a:t>
            </a:r>
          </a:p>
        </p:txBody>
      </p:sp>
    </p:spTree>
    <p:extLst>
      <p:ext uri="{BB962C8B-B14F-4D97-AF65-F5344CB8AC3E}">
        <p14:creationId xmlns:p14="http://schemas.microsoft.com/office/powerpoint/2010/main" val="1451099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894" y="152400"/>
            <a:ext cx="11651826" cy="1320800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</a:t>
            </a:r>
            <a:r>
              <a:rPr lang="ru-RU" dirty="0"/>
              <a:t>требования к использованию метода проектов и самой проектной деятельности: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4454" y="1718629"/>
            <a:ext cx="11057466" cy="3880773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значимой в исследовательском творческом плане проблемы;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теоретическая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познавательная, практическая важность предполагаемых результатов;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индивидуальная, парная, групповая деятельность участников проекта;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структурирование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содержательной части проекта с указанием поэтапных результатов;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исследовательских методов.</a:t>
            </a:r>
          </a:p>
        </p:txBody>
      </p:sp>
    </p:spTree>
    <p:extLst>
      <p:ext uri="{BB962C8B-B14F-4D97-AF65-F5344CB8AC3E}">
        <p14:creationId xmlns:p14="http://schemas.microsoft.com/office/powerpoint/2010/main" val="2447957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20041"/>
            <a:ext cx="10691706" cy="5721322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[часто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ограниченная во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времени]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представленная в виде разного рода мероприятий,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направленная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решение определенной социально значимой проблемы и достижение некой цели, предполагающая получение ожидаемых результатов путем решения связанных с целью задач, обеспеченная необходимыми ресурсами и управляемая на основе постоянного мониторинга деятельности и ее результатов с учетом возможных рисков.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процесс создания проекта и его фиксация в какой-либо внешне выраженной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 (техническое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звучание,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обозначения интеллектуальной деятельности по созданию проектов самых разнообразных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типов).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223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7774" y="335280"/>
            <a:ext cx="8596668" cy="6096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проектирования: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5414" y="1246189"/>
            <a:ext cx="8596668" cy="3880773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обоснованный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значимой проблемы;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продукта проекта;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и его документальное оформление;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макетирование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моделирование;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защита проекта. </a:t>
            </a:r>
          </a:p>
        </p:txBody>
      </p:sp>
    </p:spTree>
    <p:extLst>
      <p:ext uri="{BB962C8B-B14F-4D97-AF65-F5344CB8AC3E}">
        <p14:creationId xmlns:p14="http://schemas.microsoft.com/office/powerpoint/2010/main" val="949158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134" y="182880"/>
            <a:ext cx="8596668" cy="77724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черты проекта: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4454" y="1185229"/>
            <a:ext cx="8596668" cy="3880773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отнесенность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к будущему;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на желаемое состояние в будущем;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как системы средств достижения будущего;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определенность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начала и окончания проектной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3701242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614" y="182880"/>
            <a:ext cx="10280226" cy="97536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Черты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определяющие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проектирования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734" y="1158240"/>
            <a:ext cx="10752666" cy="3880773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непосредственная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связь с актуальными потребностями и определенным комплексом вполне объективных и конкретных условий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характер, связь с необходимостью последовательно принимать ответственные решения;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практико-ориентированный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характер, когда в своих целях и критериях завершенности проектирование исходит из реализуемости созданных объектов.</a:t>
            </a:r>
          </a:p>
        </p:txBody>
      </p:sp>
    </p:spTree>
    <p:extLst>
      <p:ext uri="{BB962C8B-B14F-4D97-AF65-F5344CB8AC3E}">
        <p14:creationId xmlns:p14="http://schemas.microsoft.com/office/powerpoint/2010/main" val="1474878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894" y="137160"/>
            <a:ext cx="11255586" cy="59436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Основные подходы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проектной деятельности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894" y="838200"/>
            <a:ext cx="11682306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Системный 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проект как систему временных действий, направленных на достижение неповторимого, но в то же время определенного результата.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Проекты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разнообразными 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многоплановыми, но  имеют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общие характеристики: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разовость – все проекты представляют собой разовое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явление,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оставляя после себя конкретные результаты, существенно отличаясь от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повседневных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обязанностей и деятельности;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уникальность – нет двух одинаковых проектов. Каждый из них, независимо от его результатов, в своей основе имеет что-то неповторимое, характерное только для него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 процессе реализации проекта всегда создается нечто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новое (изменения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большими или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маленькими);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результативность – все проекты имеют вполне определенные результаты. Это может быть новый дом, напечатанная книга, модифицированная структура компании, победа на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выборах;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временная локализация – все проекты ограничены четкими временными рамками. Проект – это создание чего-либо к установленному сроку, он имеет планируемую дату завершения, после которой команда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распускается.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336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5414" y="514669"/>
            <a:ext cx="11087946" cy="59775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и реализация проекта всегда связаны с тремя главными вопросами: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времени это займет;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сколько это обойдется;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совпадет ли конечный результат с тем, что было намечено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 проекта – 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цели, время, стоимость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являются одновременно ограничениями проекта, задающими систему координат, в которой работает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проекта. 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Сверхзадача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здесь – найти оптимальное соотношение этих трех ограничений проекта, с которыми неразрывно связаны интересы участников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86405574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</TotalTime>
  <Words>1518</Words>
  <Application>Microsoft Office PowerPoint</Application>
  <PresentationFormat>Широкоэкранный</PresentationFormat>
  <Paragraphs>95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Trebuchet MS</vt:lpstr>
      <vt:lpstr>Wingdings 3</vt:lpstr>
      <vt:lpstr>Грань</vt:lpstr>
      <vt:lpstr>Тема 2. Проектная деятельность: научное обоснование и методология</vt:lpstr>
      <vt:lpstr>1. Характеристика проекта и проектной деятельности</vt:lpstr>
      <vt:lpstr>Основные требования к использованию метода проектов и самой проектной деятельности: </vt:lpstr>
      <vt:lpstr>Презентация PowerPoint</vt:lpstr>
      <vt:lpstr>Основные этапы проектирования: </vt:lpstr>
      <vt:lpstr>Основные черты проекта:</vt:lpstr>
      <vt:lpstr>Черты, определяющие сущность проектирования: </vt:lpstr>
      <vt:lpstr>2. Основные подходы к проектной деятельности</vt:lpstr>
      <vt:lpstr>Презентация PowerPoint</vt:lpstr>
      <vt:lpstr>Презентация PowerPoint</vt:lpstr>
      <vt:lpstr>3. Основные элементы проектной деятельности и виды проектов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Проектная деятельность: научное обоснование и методология</dc:title>
  <dc:creator>Lenovo</dc:creator>
  <cp:lastModifiedBy>Светлана Лёвушкина</cp:lastModifiedBy>
  <cp:revision>9</cp:revision>
  <dcterms:created xsi:type="dcterms:W3CDTF">2021-09-08T10:28:22Z</dcterms:created>
  <dcterms:modified xsi:type="dcterms:W3CDTF">2022-01-18T06:17:34Z</dcterms:modified>
</cp:coreProperties>
</file>